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A401A">
                <a:alpha val="6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2407-EA47-434F-87AF-2493B0F69EB1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4790-F437-45AB-A060-E66A03C90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143932" cy="17859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Русской Азбуки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714884"/>
            <a:ext cx="5143536" cy="15668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10 класса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«СОШ №12»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Виноградова Екатерина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deb50192b9fcb20ae7d4e8b0ae7a2e2.jpg"/>
          <p:cNvPicPr>
            <a:picLocks noChangeAspect="1"/>
          </p:cNvPicPr>
          <p:nvPr/>
        </p:nvPicPr>
        <p:blipFill>
          <a:blip r:embed="rId2"/>
          <a:srcRect t="17688" b="71878"/>
          <a:stretch>
            <a:fillRect/>
          </a:stretch>
        </p:blipFill>
        <p:spPr>
          <a:xfrm>
            <a:off x="3000364" y="785794"/>
            <a:ext cx="6280252" cy="428628"/>
          </a:xfrm>
          <a:prstGeom prst="rect">
            <a:avLst/>
          </a:prstGeom>
        </p:spPr>
      </p:pic>
      <p:pic>
        <p:nvPicPr>
          <p:cNvPr id="6" name="Рисунок 5" descr="1deb50192b9fcb20ae7d4e8b0ae7a2e2.jpg"/>
          <p:cNvPicPr>
            <a:picLocks noChangeAspect="1"/>
          </p:cNvPicPr>
          <p:nvPr/>
        </p:nvPicPr>
        <p:blipFill>
          <a:blip r:embed="rId2"/>
          <a:srcRect l="37538" t="17688" r="12463" b="71878"/>
          <a:stretch>
            <a:fillRect/>
          </a:stretch>
        </p:blipFill>
        <p:spPr>
          <a:xfrm>
            <a:off x="0" y="785794"/>
            <a:ext cx="3140062" cy="428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positphotos_13143158-stock-illustration-initi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36" t="4918" r="10130" b="4924"/>
          <a:stretch>
            <a:fillRect/>
          </a:stretch>
        </p:blipFill>
        <p:spPr>
          <a:xfrm>
            <a:off x="3786182" y="500042"/>
            <a:ext cx="285752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071546"/>
            <a:ext cx="2857520" cy="469106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Реформой орфографии 1917—1918 гг. были исключены две буквы, дублировавшие друг друга: "ять", "фита", "и десятеричное". Буква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Ъ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была сохранена только как разделительный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знак.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отношении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Ё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декрете имеется пункт о желательности, но необязательности употребления этой буквы. Реформа 1917— 1918 гг. упростила русское письмо и тем самым облегчила обучение грамоте.</a:t>
            </a:r>
          </a:p>
        </p:txBody>
      </p:sp>
      <p:pic>
        <p:nvPicPr>
          <p:cNvPr id="6" name="Рисунок 5" descr="depositphotos_25150053-stock-illustration-initial.jpg"/>
          <p:cNvPicPr>
            <a:picLocks noChangeAspect="1"/>
          </p:cNvPicPr>
          <p:nvPr/>
        </p:nvPicPr>
        <p:blipFill>
          <a:blip r:embed="rId3"/>
          <a:srcRect l="6363" t="5455" r="4558" b="3634"/>
          <a:stretch>
            <a:fillRect/>
          </a:stretch>
        </p:blipFill>
        <p:spPr>
          <a:xfrm>
            <a:off x="6072198" y="2928934"/>
            <a:ext cx="294038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214422"/>
            <a:ext cx="2643206" cy="46910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Сейчас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русском алфавите 33 буквы, из которых 10 обозначают гласные звуки, 21 — согласные и 2 буквы не обозначают особых звуков, но служат для передачи определенных звуковых особенностей. Русский алфавит, изображенный в таблице 1, имеет прописные (большие) и строчные (малые) буквы, буквы печатные и рукописные.</a:t>
            </a:r>
          </a:p>
        </p:txBody>
      </p:sp>
      <p:pic>
        <p:nvPicPr>
          <p:cNvPr id="7" name="Содержимое 6" descr="russian-alphabet-vector-learning-gui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35" r="2235"/>
          <a:stretch>
            <a:fillRect/>
          </a:stretch>
        </p:blipFill>
        <p:spPr>
          <a:xfrm>
            <a:off x="3428992" y="1357298"/>
            <a:ext cx="541256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velir_B.jpg"/>
          <p:cNvPicPr>
            <a:picLocks noGrp="1" noChangeAspect="1"/>
          </p:cNvPicPr>
          <p:nvPr>
            <p:ph idx="1"/>
          </p:nvPr>
        </p:nvPicPr>
        <p:blipFill>
          <a:blip r:embed="rId2"/>
          <a:srcRect t="6158" b="5580"/>
          <a:stretch>
            <a:fillRect/>
          </a:stretch>
        </p:blipFill>
        <p:spPr>
          <a:xfrm>
            <a:off x="3786182" y="1643050"/>
            <a:ext cx="511175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857232"/>
            <a:ext cx="3286148" cy="469106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переживает Русская Азбука в наши дни? Забыта ли она? Конечно же не забыта!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Сегодня буквы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дореформенного алфавита постепенно возвращаются – на городские вывески, в названия фирм и товаров, имена которых принято ныне изображать в их исконном орфографическом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облике.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старых графем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вывесках, рекламах указывает нам на стабильность традиций.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8cc6a01840e2fc716b6c90797f194f7.jpeg"/>
          <p:cNvPicPr>
            <a:picLocks noGrp="1" noChangeAspect="1"/>
          </p:cNvPicPr>
          <p:nvPr>
            <p:ph idx="1"/>
          </p:nvPr>
        </p:nvPicPr>
        <p:blipFill>
          <a:blip r:embed="rId2"/>
          <a:srcRect l="8323" t="1481" r="7826" b="10271"/>
          <a:stretch>
            <a:fillRect/>
          </a:stretch>
        </p:blipFill>
        <p:spPr>
          <a:xfrm>
            <a:off x="3929058" y="1000108"/>
            <a:ext cx="4668983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214422"/>
            <a:ext cx="3008313" cy="4691063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24 мая - День славянской культуры и письменности (День святых Кирилла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праздник, известный как день памяти первоучителей славянских народов — братьев Кирилла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начале XIX века, вместе с возрождением славянских народностей, обновилась и память славянских первоучителей.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1863 году на Руси было принято постановление праздновать память святых Кирилла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815290" cy="158432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928670"/>
            <a:ext cx="2857520" cy="512605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Еще с детства нас учат писать и читать. И сейчас для нас стало обычным делом сказать что-то собеседнику или взять в руки ручку и написать текст. Мы стараемся вывести каждую букву, чтобы получилась красивая запись.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 ли мы задумываемся откуда к нам пришла письменность и буквы?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сделала эту презентацию, чтобы каждый из нас смог вспомнить истоки Русской Азбуки.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4444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571480"/>
            <a:ext cx="4424715" cy="555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071546"/>
            <a:ext cx="2143140" cy="435771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Передавая речь на письме,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буквы, каждая из которых имеет определенное значение. Совокупность букв, расположенных в установленном порядке, называется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алфавитом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или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азбукой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Содержимое 6" descr="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576978"/>
            <a:ext cx="3928716" cy="520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142984"/>
            <a:ext cx="3071834" cy="4762501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Почти все известные алфавитные системы письма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имеют общее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происхождение: они восходят к семитскому письму Финикии, Сирии, Палестины II тысячелетия до нашей эры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Старославянский язык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испытывал на себе влияние древнерусского языка. Это был старославянский язык русской редакции, так как включал в себя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элементы восточнославянской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речи.</a:t>
            </a:r>
          </a:p>
        </p:txBody>
      </p:sp>
      <p:pic>
        <p:nvPicPr>
          <p:cNvPr id="9" name="Содержимое 8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901" t="16852" r="19006" b="3023"/>
          <a:stretch>
            <a:fillRect/>
          </a:stretch>
        </p:blipFill>
        <p:spPr>
          <a:xfrm>
            <a:off x="4286248" y="1214422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1.png"/>
          <p:cNvPicPr>
            <a:picLocks noGrp="1" noChangeAspect="1"/>
          </p:cNvPicPr>
          <p:nvPr>
            <p:ph idx="1"/>
          </p:nvPr>
        </p:nvPicPr>
        <p:blipFill>
          <a:blip r:embed="rId2"/>
          <a:srcRect l="4270" t="9846" r="52546" b="2177"/>
          <a:stretch>
            <a:fillRect/>
          </a:stretch>
        </p:blipFill>
        <p:spPr>
          <a:xfrm>
            <a:off x="4357686" y="642918"/>
            <a:ext cx="3857652" cy="517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142984"/>
            <a:ext cx="2928958" cy="464347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Старославянские азбуки, которыми написаны дошедшие до наших дней памятники, называются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глаголицей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кириллицей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Первые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старославянские памятники были написаны глаголицей, которую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создал Константин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основе греческого скорописного письма IX в. с дополнением некоторых букв из других восточных алфавитов.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irillitsa-700x86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77" b="4940"/>
          <a:stretch>
            <a:fillRect/>
          </a:stretch>
        </p:blipFill>
        <p:spPr>
          <a:xfrm>
            <a:off x="4286248" y="714356"/>
            <a:ext cx="4143404" cy="501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285860"/>
            <a:ext cx="2714644" cy="4286279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Появление кириллицы,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сходной с греческим письмом,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связывают с деятельностью болгарской школы книжников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истории происхождения кириллицы до сих пор много неясного. Это связано, прежде всего, с тем, что до нас дошло очень мало памятников древней славянской письменности.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piOSagw0zeB_1200x0_AybP2us9.jpg"/>
          <p:cNvPicPr>
            <a:picLocks noGrp="1" noChangeAspect="1"/>
          </p:cNvPicPr>
          <p:nvPr>
            <p:ph idx="1"/>
          </p:nvPr>
        </p:nvPicPr>
        <p:blipFill>
          <a:blip r:embed="rId2"/>
          <a:srcRect b="7024"/>
          <a:stretch>
            <a:fillRect/>
          </a:stretch>
        </p:blipFill>
        <p:spPr>
          <a:xfrm>
            <a:off x="4143372" y="642918"/>
            <a:ext cx="4057617" cy="544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357298"/>
            <a:ext cx="3008313" cy="469106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Созданию стройной системы знаков, полностью соответствующей славянской фонетике, мы обязаны просветителям братьям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Кириллу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(Константину) 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Мефодию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Составление такой системы (алфавита) требовалось для того, чтобы перевести византийские религиозные книги на славянский язык и распространять христианство.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21638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428604"/>
            <a:ext cx="2786082" cy="359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428736"/>
            <a:ext cx="2786082" cy="40005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Развитие русской нации в начале XVIII в., возникшие потребности в печатании гражданских книг вызвали необходимость упрощения начертаний букв кирилловской азбуки.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1708 г. был создан русский гражданский шрифт, причем в изготовлении эскизов букв принимал активное участие сам Петр I.</a:t>
            </a:r>
          </a:p>
          <a:p>
            <a:endParaRPr lang="ru-RU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/>
          <a:srcRect t="3095" r="1978" b="2503"/>
          <a:stretch>
            <a:fillRect/>
          </a:stretch>
        </p:blipFill>
        <p:spPr>
          <a:xfrm>
            <a:off x="5929322" y="2714620"/>
            <a:ext cx="295951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positphotos_25272541-stock-illustration-initi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390" t="6103" r="4612" b="4800"/>
          <a:stretch>
            <a:fillRect/>
          </a:stretch>
        </p:blipFill>
        <p:spPr>
          <a:xfrm>
            <a:off x="3857620" y="214291"/>
            <a:ext cx="2771402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857364"/>
            <a:ext cx="2428892" cy="385128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протяжении всей истории русской азбуки происходила борьба с "лишними"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буквами.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была введена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того чтобы отличать ее от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йотованной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буквы Е, а также буква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вместо юса малого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йотованного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depositphotos_25815581-stock-illustration-initial.jpg"/>
          <p:cNvPicPr>
            <a:picLocks noChangeAspect="1"/>
          </p:cNvPicPr>
          <p:nvPr/>
        </p:nvPicPr>
        <p:blipFill>
          <a:blip r:embed="rId3"/>
          <a:srcRect l="5925" t="6451" r="3763" b="6448"/>
          <a:stretch>
            <a:fillRect/>
          </a:stretch>
        </p:blipFill>
        <p:spPr>
          <a:xfrm>
            <a:off x="5857884" y="3143248"/>
            <a:ext cx="31115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574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История Русской Азбуки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Bionica 926-916</cp:lastModifiedBy>
  <cp:revision>21</cp:revision>
  <dcterms:created xsi:type="dcterms:W3CDTF">2020-05-22T06:10:59Z</dcterms:created>
  <dcterms:modified xsi:type="dcterms:W3CDTF">2020-05-22T16:45:18Z</dcterms:modified>
</cp:coreProperties>
</file>